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Montserrat"/>
      <p:regular r:id="rId10"/>
      <p:bold r:id="rId11"/>
      <p:italic r:id="rId12"/>
      <p:boldItalic r:id="rId13"/>
    </p:embeddedFont>
    <p:embeddedFont>
      <p:font typeface="Montserrat Medium"/>
      <p:regular r:id="rId14"/>
      <p:bold r:id="rId15"/>
      <p:italic r:id="rId16"/>
      <p:boldItalic r:id="rId17"/>
    </p:embeddedFont>
    <p:embeddedFont>
      <p:font typeface="Montserrat ExtraBold"/>
      <p:bold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0" roundtripDataSignature="AMtx7mjUcrd4l2mHJwCu7UIPT44ma1sh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bold.fntdata"/><Relationship Id="rId10" Type="http://schemas.openxmlformats.org/officeDocument/2006/relationships/font" Target="fonts/Montserrat-regular.fntdata"/><Relationship Id="rId13" Type="http://schemas.openxmlformats.org/officeDocument/2006/relationships/font" Target="fonts/Montserrat-boldItalic.fntdata"/><Relationship Id="rId12" Type="http://schemas.openxmlformats.org/officeDocument/2006/relationships/font" Target="fonts/Montserrat-italic.fntdata"/><Relationship Id="rId15" Type="http://schemas.openxmlformats.org/officeDocument/2006/relationships/font" Target="fonts/MontserratMedium-bold.fntdata"/><Relationship Id="rId14" Type="http://schemas.openxmlformats.org/officeDocument/2006/relationships/font" Target="fonts/MontserratMedium-regular.fntdata"/><Relationship Id="rId17" Type="http://schemas.openxmlformats.org/officeDocument/2006/relationships/font" Target="fonts/MontserratMedium-boldItalic.fntdata"/><Relationship Id="rId16" Type="http://schemas.openxmlformats.org/officeDocument/2006/relationships/font" Target="fonts/MontserratMedium-italic.fntdata"/><Relationship Id="rId19" Type="http://schemas.openxmlformats.org/officeDocument/2006/relationships/font" Target="fonts/MontserratExtraBold-boldItalic.fntdata"/><Relationship Id="rId18" Type="http://schemas.openxmlformats.org/officeDocument/2006/relationships/font" Target="fonts/MontserratExtra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6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6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23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7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5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5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5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5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5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5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5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5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6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6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6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8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8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8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8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8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8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8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8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8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8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8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8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30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30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30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30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30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30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30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30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2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3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33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4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4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8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5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5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5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6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7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8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8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9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9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9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9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9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9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9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9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9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0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5882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10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11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12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784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12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13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13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13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4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4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4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5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5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/>
          <p:nvPr>
            <p:ph type="ctrTitle"/>
          </p:nvPr>
        </p:nvSpPr>
        <p:spPr>
          <a:xfrm>
            <a:off x="1918100" y="1950100"/>
            <a:ext cx="51816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Styled-components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"/>
          <p:cNvSpPr txBox="1"/>
          <p:nvPr>
            <p:ph idx="1" type="body"/>
          </p:nvPr>
        </p:nvSpPr>
        <p:spPr>
          <a:xfrm>
            <a:off x="717950" y="1241350"/>
            <a:ext cx="4725600" cy="14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Styled component with examples.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Which one is the best styling in react?</a:t>
            </a:r>
            <a:endParaRPr sz="1800"/>
          </a:p>
        </p:txBody>
      </p:sp>
      <p:sp>
        <p:nvSpPr>
          <p:cNvPr id="167" name="Google Shape;167;p2"/>
          <p:cNvSpPr txBox="1"/>
          <p:nvPr>
            <p:ph type="title"/>
          </p:nvPr>
        </p:nvSpPr>
        <p:spPr>
          <a:xfrm>
            <a:off x="584900" y="455750"/>
            <a:ext cx="57357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"/>
          <p:cNvSpPr txBox="1"/>
          <p:nvPr>
            <p:ph idx="1" type="body"/>
          </p:nvPr>
        </p:nvSpPr>
        <p:spPr>
          <a:xfrm>
            <a:off x="782250" y="1221575"/>
            <a:ext cx="5306400" cy="31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re-use your code.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Affect component styles anyways.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On a button, you want to provide a :hover style.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Styled-components, a third-party library, enters the stage.</a:t>
            </a:r>
            <a:endParaRPr sz="1800"/>
          </a:p>
        </p:txBody>
      </p:sp>
      <p:sp>
        <p:nvSpPr>
          <p:cNvPr id="173" name="Google Shape;173;p3"/>
          <p:cNvSpPr txBox="1"/>
          <p:nvPr>
            <p:ph type="title"/>
          </p:nvPr>
        </p:nvSpPr>
        <p:spPr>
          <a:xfrm>
            <a:off x="627725" y="423600"/>
            <a:ext cx="5735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lt2"/>
                </a:solidFill>
              </a:rPr>
              <a:t>Styled Component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"/>
          <p:cNvSpPr txBox="1"/>
          <p:nvPr>
            <p:ph idx="1" type="body"/>
          </p:nvPr>
        </p:nvSpPr>
        <p:spPr>
          <a:xfrm>
            <a:off x="503625" y="1221575"/>
            <a:ext cx="6170700" cy="31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Scale of your project and your personal preferences.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CSS Modules approach.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Styled-components.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Conditional styling/ changing styles a bit easier.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Inline styles should mostly be avoided. </a:t>
            </a:r>
            <a:endParaRPr sz="1800"/>
          </a:p>
        </p:txBody>
      </p:sp>
      <p:sp>
        <p:nvSpPr>
          <p:cNvPr id="179" name="Google Shape;179;p4"/>
          <p:cNvSpPr txBox="1"/>
          <p:nvPr>
            <p:ph type="title"/>
          </p:nvPr>
        </p:nvSpPr>
        <p:spPr>
          <a:xfrm>
            <a:off x="649175" y="466475"/>
            <a:ext cx="57357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lt2"/>
                </a:solidFill>
              </a:rPr>
              <a:t>Which is best?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